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lvl="0">
      <a:defRPr lang="zh-CN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7" y="0"/>
            <a:ext cx="120777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663" y="0"/>
            <a:ext cx="1204632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7" y="0"/>
            <a:ext cx="120777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7" y="0"/>
            <a:ext cx="120777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7" y="0"/>
            <a:ext cx="120777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7" y="0"/>
            <a:ext cx="120777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307" y="0"/>
            <a:ext cx="1201503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7" y="0"/>
            <a:ext cx="120777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7" y="0"/>
            <a:ext cx="120777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663" y="0"/>
            <a:ext cx="1204632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7" y="0"/>
            <a:ext cx="120777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7" y="0"/>
            <a:ext cx="120777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7" y="0"/>
            <a:ext cx="120777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37" y="0"/>
            <a:ext cx="1207777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Vatsal Shah</cp:lastModifiedBy>
  <cp:revision>2</cp:revision>
  <dcterms:modified xsi:type="dcterms:W3CDTF">2024-03-03T13:51:09Z</dcterms:modified>
</cp:coreProperties>
</file>